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2" r:id="rId3"/>
    <p:sldId id="263" r:id="rId4"/>
    <p:sldId id="368" r:id="rId5"/>
    <p:sldId id="264" r:id="rId6"/>
    <p:sldId id="267" r:id="rId7"/>
    <p:sldId id="370" r:id="rId8"/>
    <p:sldId id="371" r:id="rId9"/>
    <p:sldId id="372" r:id="rId10"/>
    <p:sldId id="373" r:id="rId11"/>
    <p:sldId id="374" r:id="rId12"/>
    <p:sldId id="369" r:id="rId13"/>
    <p:sldId id="3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54"/>
    <p:restoredTop sz="96327"/>
  </p:normalViewPr>
  <p:slideViewPr>
    <p:cSldViewPr snapToGrid="0" snapToObjects="1">
      <p:cViewPr varScale="1">
        <p:scale>
          <a:sx n="98" d="100"/>
          <a:sy n="98" d="100"/>
        </p:scale>
        <p:origin x="208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AD009-E2E3-AC43-A958-C77212D08291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663E-D95C-EC42-8B56-CE3CEF29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10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2EA28-79FD-C040-B1F6-3B157C637B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B90F8-024C-BB4D-9C61-07C4BD7C54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E7ED4-0D15-4A40-B0F5-BCDA4E87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7DBE9-D8FB-7747-8B9F-7531D7B6D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4F62B-6DEA-A44A-A7AC-70EEFB43F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79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4B2EA-94B1-C04B-B396-3298F5FA0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860949-BE04-3D46-A835-927C5609A3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B6F34-FF74-7A41-96FD-C53910D98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10112-513E-AC4C-91A2-CB84CB5FF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E1EC6-FC65-1F47-9260-3A3E93B30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6BB6A5-F1BC-714D-B8E1-DE568A502C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3C9928-AA37-004F-8053-70E503D4F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92855-FBB7-1843-9471-8220E10E3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56869-170B-7B46-89AB-8311758C5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037E0-E1E8-F64A-9FB3-C07DA99D5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363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E907C-32C9-264B-A7FF-A0AFDC38B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EE8DC-40A5-8145-AB0B-092373B20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FF694-6CAA-3E46-A38D-64508C507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35A50-27B9-E241-966C-FF0CDC980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2095-1299-5946-8AC5-95E04BDE4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85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0E9DD-9FB2-464C-9D28-36D531870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A7C9C2-5B82-8F45-904E-511C4CFB68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4A1BB-F500-934A-94B5-3F9698B64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9C6C8A-D640-FE49-B67C-9168B4179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E2DAF-82A1-AE4C-B275-2F5C3B03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949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10791-203E-D040-AA03-DCEC89E9E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B6E95-22BC-5941-B290-3CE562F270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6E602-2277-F644-B610-E69827E923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AB170-0C6C-E143-BB93-B2353C1F8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85709-97B2-F842-AB86-F2B2F5420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D5B12-EE59-A842-9D0C-083A91EE4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994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E5B2C-CF21-C34B-96C8-F60F46F95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E80E07-781F-5D4C-9858-A27A4A117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27942C-FC24-D54E-B351-CC3AB3146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28E9F1-0186-0941-820D-68E89E5207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C17792-96CC-6E4F-B4CE-673D846A1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FCFB43-E0EA-9548-8313-EA5D46ABF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5A84CB-E1F2-304D-9306-EFB399749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611154-E65D-6645-8BA2-361FF08B3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62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7A9A1-202E-704F-A574-0EC5DA71B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02255B-E1D6-924B-A7F2-426709E9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A554D1-60E6-A54C-9794-103D3F7BE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9EE9CB-2976-FB4E-8A1C-5CF84E872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237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1FFB43-F73F-124D-AACC-2E7ED3E53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F2633C-C3E1-9240-9D96-DB854704E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B22061-FF1A-234B-A979-38198604F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463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879A2-31B5-8D4E-8EA6-7424F3D09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352F1-B1FD-FF49-BA20-6EBFF74414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E609B8-74F3-4343-9800-A5A5E137D6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E274A-F084-CB4E-A474-2FFC0484D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184538-DCF1-944F-8F4E-5EE9E75CF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8D69DD-6A39-A046-9124-7CCCD7F8C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9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E31AA-38E0-8749-B1EA-FFCBC66E0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ADB1FF-4F16-AE47-9EBA-C056BA8DE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C086F-9C25-2043-873E-548883042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AB6503-E398-534D-BBA5-8B1F147EE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6DED31-F0E8-DE44-9326-F7C3A8E3C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A202DD-03DB-DC4F-B65B-D26E0B911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37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90000" b="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B41B38-D02D-4B49-930E-3490F10B1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CA7A1-5757-EB42-92AE-37983D0B1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080AB-B65E-1E42-B072-50CFB5177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A0AFC-986F-3549-A6F1-E8EA8E21A8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D06B6-4F15-DC4E-AFAB-A273BBC24E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6F1D0-CA71-B849-947C-7CFD5357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848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fengweiz.github.io/24fa-cs315/index.html" TargetMode="External"/><Relationship Id="rId2" Type="http://schemas.openxmlformats.org/officeDocument/2006/relationships/hyperlink" Target="https://fengweiz.github.io/20sp-cs102a/index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BB80F-4EC2-DE48-A004-42AA9BA73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4157" y="729214"/>
            <a:ext cx="10535478" cy="2387600"/>
          </a:xfrm>
        </p:spPr>
        <p:txBody>
          <a:bodyPr>
            <a:normAutofit/>
          </a:bodyPr>
          <a:lstStyle/>
          <a:p>
            <a:r>
              <a:rPr lang="en-US" sz="4800" dirty="0"/>
              <a:t>CS</a:t>
            </a:r>
            <a:r>
              <a:rPr lang="zh-CN" altLang="en-US" sz="4800" dirty="0"/>
              <a:t> </a:t>
            </a:r>
            <a:r>
              <a:rPr lang="en-US" altLang="zh-CN" sz="4800" dirty="0"/>
              <a:t>315</a:t>
            </a:r>
            <a:r>
              <a:rPr lang="en-US" sz="4800" dirty="0"/>
              <a:t>: Computer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E2B68C-F063-6845-AFFF-1569EFAE84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Instructor: </a:t>
            </a:r>
            <a:r>
              <a:rPr lang="en-US" dirty="0" err="1"/>
              <a:t>Fengwei</a:t>
            </a:r>
            <a:r>
              <a:rPr lang="en-US" dirty="0"/>
              <a:t> Zhang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7CC7A-B73F-7A4B-BE6C-447F9D465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E9E64-8D08-F04E-A034-E7742B06D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C0408-886E-3740-921C-A3EC0B6E3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709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74"/>
    </mc:Choice>
    <mc:Fallback xmlns="">
      <p:transition spd="slow" advTm="1187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F75D1-0EB8-53E3-A6DF-909165D17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0DDAA-E47E-30BF-3D75-6DC17BF4E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COMPASS实验室介绍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363343-2690-E4CA-3BCB-01A77FE8B7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3900" y="3398044"/>
            <a:ext cx="5664200" cy="12065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AA115-646F-C17B-AEBD-DCCCAF5B4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B667A-9E16-479C-530A-29B400887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F48BA-6A8A-719B-98E5-F1D736057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2C25C7-6CD2-313E-A9B1-11C62BAF6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634" y="2341058"/>
            <a:ext cx="10482780" cy="283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15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2C574-19AE-74C9-CB47-8AF3C341A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20AC6-6F32-28B1-68AD-A84EB3176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COMPASS实验室介绍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4531B61-39D3-6ACC-3EFE-1CC499661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3900" y="3398044"/>
            <a:ext cx="5664200" cy="12065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C418B-4973-FB89-639F-919D36675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6A391-2E76-EFDC-6328-B5A294AE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8A38B-175D-65EE-DC4C-7BC2F5EE8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11B988-E479-C063-D815-65CE1C3CE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52" y="1829556"/>
            <a:ext cx="11199203" cy="376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567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1519C-76DE-29C7-C233-999D75C5C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以后和我的交集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D48FC-CDA9-A046-7CD6-9BA59AE81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做创新实践</a:t>
            </a:r>
            <a:endParaRPr lang="en-US" altLang="zh-CN" dirty="0"/>
          </a:p>
          <a:p>
            <a:pPr lvl="1"/>
            <a:r>
              <a:rPr lang="zh-CN" altLang="en-US" dirty="0"/>
              <a:t>安全研究</a:t>
            </a:r>
            <a:endParaRPr lang="en-US" altLang="zh-CN" dirty="0"/>
          </a:p>
          <a:p>
            <a:pPr lvl="1"/>
            <a:r>
              <a:rPr lang="zh-CN" altLang="en-US" dirty="0"/>
              <a:t>商学院数据处理、机器学习、大模型</a:t>
            </a:r>
            <a:endParaRPr lang="en-US" altLang="zh-CN" dirty="0"/>
          </a:p>
          <a:p>
            <a:r>
              <a:rPr lang="zh-CN" altLang="en-US" dirty="0"/>
              <a:t>做我助教</a:t>
            </a:r>
            <a:endParaRPr lang="en-US" altLang="zh-CN" dirty="0"/>
          </a:p>
          <a:p>
            <a:pPr lvl="1"/>
            <a:r>
              <a:rPr lang="en-US" altLang="zh-CN" dirty="0"/>
              <a:t>CS315</a:t>
            </a:r>
            <a:r>
              <a:rPr lang="zh-CN" altLang="en-US" dirty="0"/>
              <a:t>计算机安全</a:t>
            </a:r>
            <a:endParaRPr lang="en-US" altLang="zh-CN" dirty="0"/>
          </a:p>
          <a:p>
            <a:pPr lvl="1"/>
            <a:r>
              <a:rPr lang="en-US" altLang="zh-CN" dirty="0"/>
              <a:t>CS109A</a:t>
            </a:r>
            <a:r>
              <a:rPr lang="zh-CN" altLang="en-US" dirty="0"/>
              <a:t>计算机编程基础</a:t>
            </a:r>
            <a:endParaRPr lang="en-US" altLang="zh-CN" dirty="0"/>
          </a:p>
          <a:p>
            <a:r>
              <a:rPr lang="zh-CN" altLang="en-US" dirty="0"/>
              <a:t>保研</a:t>
            </a:r>
            <a:endParaRPr lang="en-US" altLang="zh-CN" dirty="0"/>
          </a:p>
          <a:p>
            <a:pPr lvl="1"/>
            <a:r>
              <a:rPr lang="zh-CN" altLang="en-US" dirty="0"/>
              <a:t>招生保研推荐硕士生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推荐信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39ABD-3C78-692F-4A3A-477F8FE87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A028C-1B7F-03F0-4457-032E634E3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83D759-C5DD-238A-5517-DCC4C825F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68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B51C4-992A-8A42-9F62-A53E5A7EF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979AF-08FD-6149-AE06-E4C574995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spcAft>
                <a:spcPts val="0"/>
              </a:spcAft>
              <a:buNone/>
            </a:pPr>
            <a:r>
              <a:rPr lang="zh-CN" altLang="en-US" sz="5400" dirty="0"/>
              <a:t>谢谢大家！</a:t>
            </a:r>
            <a:endParaRPr lang="en-US" altLang="zh-CN" sz="5400" dirty="0"/>
          </a:p>
          <a:p>
            <a:pPr marL="0" indent="0" algn="ctr">
              <a:spcAft>
                <a:spcPts val="0"/>
              </a:spcAft>
              <a:buNone/>
            </a:pPr>
            <a:endParaRPr lang="en-US" sz="5400" dirty="0"/>
          </a:p>
          <a:p>
            <a:pPr marL="0" indent="0" algn="ctr">
              <a:spcAft>
                <a:spcPts val="0"/>
              </a:spcAft>
              <a:buNone/>
            </a:pPr>
            <a:r>
              <a:rPr lang="zh-CN" altLang="en-US" sz="5400" dirty="0"/>
              <a:t>校园里面碰到，不要装着不认识</a:t>
            </a:r>
            <a:endParaRPr lang="en-US" sz="5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344CF-D8A3-4142-B768-DA8F42F2A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C4527-9ACE-6C4C-B10D-15343CBA2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F5E37-8377-0C45-8564-9F8406D19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52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003B9-94C9-CE4E-A0B9-810E02FFF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Content and Grading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FE21C-6498-F342-BDF0-7B13265E9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8DC50-A889-DB4E-89D0-E2EB9F3FA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7FA24-EF75-324F-A09E-0E47A065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2D6AD1-1C86-D12C-FEB7-6068CBBB4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882" y="1421817"/>
            <a:ext cx="6042961" cy="520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353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05F83-7F40-374A-8831-6230027E8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15F2D-6E66-B043-BE37-EE7844873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grades for the course will be based upon the percentages given below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C5A32-C2BE-CD4D-BA33-6ED3E27B8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1E358-2894-1745-959A-B0986C858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7FA4B-4580-AC45-B4E2-16B8D22C2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3</a:t>
            </a:fld>
            <a:endParaRPr lang="en-US"/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213350F0-3631-A441-B71A-9DD81BAFB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234" y="2848064"/>
            <a:ext cx="7006239" cy="304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07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DC9BE-3C7E-BE4D-ADF3-81E9468B3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72077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lnSpc>
                <a:spcPct val="200000"/>
              </a:lnSpc>
              <a:buNone/>
            </a:pPr>
            <a:r>
              <a:rPr lang="en-US" sz="6000"/>
              <a:t>Invited lunch/dinner </a:t>
            </a:r>
            <a:r>
              <a:rPr lang="en-US" sz="6000" dirty="0"/>
              <a:t>if your final score </a:t>
            </a:r>
            <a:r>
              <a:rPr lang="en-US" sz="6000"/>
              <a:t>is 96% </a:t>
            </a:r>
            <a:r>
              <a:rPr lang="en-US" sz="6000" dirty="0"/>
              <a:t>or more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692EE-3854-9C4C-9FA3-040047EB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C7483-122B-1143-843E-23442DA2C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5049B-3046-5C4F-A69D-16FBAEE8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495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E383F-93F7-CE4C-B350-E75F2BAD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Integrity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BDD30-7CD5-4943-B4D2-B3940C66C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Students need to sign the Assignment Declaration Form in your first lecture. </a:t>
            </a:r>
          </a:p>
          <a:p>
            <a:endParaRPr lang="en-US" dirty="0"/>
          </a:p>
          <a:p>
            <a:r>
              <a:rPr lang="en-US" dirty="0"/>
              <a:t>Our department can refuse students to choose the CSE Major if they do not sign the declaration form.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56A87-F839-BD43-BFC4-67880C944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CB5D9-3E24-B74F-AC21-796BA4BF6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90A65-A9CC-EF4F-A217-DBC6B9879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09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640B7-391A-4849-803A-C117EAE5F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Information on Course Website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8984F-D3BD-8E44-AF72-94F9A083D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https://fengweiz.github.io/24fa-cs315/index.html</a:t>
            </a:r>
            <a:endParaRPr lang="en-US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Email: </a:t>
            </a:r>
            <a:r>
              <a:rPr lang="en-US" dirty="0" err="1"/>
              <a:t>zhangfw@sustech.edu.cn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7E635-C7B1-D841-9DE9-909F20ABB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906B6-2C88-3549-A365-2D888687C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36A84-0056-8D46-81D6-1E79D9E0B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7F4BB3-CF6B-9C1C-911B-B78D5B2F6A01}"/>
              </a:ext>
            </a:extLst>
          </p:cNvPr>
          <p:cNvSpPr txBox="1"/>
          <p:nvPr/>
        </p:nvSpPr>
        <p:spPr>
          <a:xfrm>
            <a:off x="10384971" y="30436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036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B2371-3DE0-A003-4EEC-FEE95C45D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学了CS</a:t>
            </a:r>
            <a:r>
              <a:rPr lang="en-US" altLang="zh-CN" dirty="0"/>
              <a:t>315</a:t>
            </a:r>
            <a:r>
              <a:rPr lang="zh-CN" altLang="en-US" dirty="0"/>
              <a:t>能帮你啥？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5AFCF-70A7-EB0D-F883-E604503FB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做科研</a:t>
            </a:r>
            <a:endParaRPr lang="en-US" dirty="0"/>
          </a:p>
          <a:p>
            <a:pPr lvl="1"/>
            <a:r>
              <a:rPr lang="en-US" dirty="0" err="1"/>
              <a:t>安全相关的科研较多</a:t>
            </a:r>
            <a:r>
              <a:rPr lang="zh-CN" altLang="en-US" dirty="0"/>
              <a:t>，国内国外有较大需求</a:t>
            </a:r>
            <a:endParaRPr lang="en-US" altLang="zh-CN" dirty="0"/>
          </a:p>
          <a:p>
            <a:pPr lvl="1"/>
            <a:r>
              <a:rPr lang="zh-CN" altLang="en-US" dirty="0"/>
              <a:t>博士硕士岗位多，保研</a:t>
            </a:r>
            <a:r>
              <a:rPr lang="en-US" altLang="zh-CN" dirty="0"/>
              <a:t>COMPASS</a:t>
            </a:r>
          </a:p>
          <a:p>
            <a:endParaRPr lang="en-US" altLang="zh-CN" dirty="0"/>
          </a:p>
          <a:p>
            <a:r>
              <a:rPr lang="zh-CN" altLang="en-US" dirty="0"/>
              <a:t>找工作</a:t>
            </a:r>
            <a:endParaRPr lang="en-US" altLang="zh-CN" dirty="0"/>
          </a:p>
          <a:p>
            <a:pPr lvl="1"/>
            <a:r>
              <a:rPr lang="zh-CN" altLang="en-US" dirty="0"/>
              <a:t>大厂，华为，腾讯，字节，蚂蚁</a:t>
            </a:r>
            <a:endParaRPr lang="en-US" altLang="zh-CN" dirty="0"/>
          </a:p>
          <a:p>
            <a:pPr lvl="1"/>
            <a:r>
              <a:rPr lang="zh-CN" altLang="en-US" dirty="0"/>
              <a:t>蚂蚁集团</a:t>
            </a:r>
            <a:r>
              <a:rPr lang="en-US" altLang="zh-CN" dirty="0"/>
              <a:t>-</a:t>
            </a:r>
            <a:r>
              <a:rPr lang="zh-CN" altLang="en-US" dirty="0"/>
              <a:t>南方科技大学计算机科学与工程系 安全可信技术联合研究平台</a:t>
            </a:r>
            <a:endParaRPr lang="en-US" altLang="zh-C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EE7F2-216A-477F-8040-2E81FE381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7A207-651B-FDC0-64DF-19ACE5967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228FC-7757-2A25-37D6-542D382E2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64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E6E1D-F7A5-8F7B-1CE7-7AD57B064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COMPASS实验室介绍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2B0923B-3707-BBFC-2A3C-6C43A1513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3900" y="3398044"/>
            <a:ext cx="5664200" cy="12065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AD427-B711-5F57-4189-25EC24AC5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E1A59-0343-D1E4-6C4E-7D67F852E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F3B63-28A2-7729-CEE3-7134C1140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0916FE-25E2-4D3C-6EFE-58563B942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661733"/>
            <a:ext cx="7772400" cy="2679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14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C5085-491D-FEF5-4F90-0C5372590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45F1F-42A2-01B1-59D6-3FDE731DD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COMPASS实验室介绍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1ED72C0-F1E0-D283-2848-E434E9A0A3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3900" y="3398044"/>
            <a:ext cx="5664200" cy="12065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80E1E-33DA-5303-F447-AEDBDDC97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SUSTech CSE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13C6C-E9FE-1364-5828-AA3953893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CS315 Computer 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A7543-7C39-7BED-1E46-76AC7CC2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6F1D0-CA71-B849-947C-7CFD5357F5BF}" type="slidenum">
              <a:rPr lang="en-US" smtClean="0"/>
              <a:t>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711CF7-1246-739B-C8A8-CFAAD5942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539" y="2385249"/>
            <a:ext cx="10602921" cy="293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3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cs315 new</Template>
  <TotalTime>1409</TotalTime>
  <Words>284</Words>
  <Application>Microsoft Macintosh PowerPoint</Application>
  <PresentationFormat>Widescreen</PresentationFormat>
  <Paragraphs>83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CS 315: Computer Security</vt:lpstr>
      <vt:lpstr>Course Content and Grading</vt:lpstr>
      <vt:lpstr>Grading Scale</vt:lpstr>
      <vt:lpstr>PowerPoint Presentation</vt:lpstr>
      <vt:lpstr>Academic Integrity</vt:lpstr>
      <vt:lpstr>More Information on Course Website</vt:lpstr>
      <vt:lpstr>学了CS315能帮你啥？</vt:lpstr>
      <vt:lpstr>COMPASS实验室介绍</vt:lpstr>
      <vt:lpstr>COMPASS实验室介绍</vt:lpstr>
      <vt:lpstr>COMPASS实验室介绍</vt:lpstr>
      <vt:lpstr>COMPASS实验室介绍</vt:lpstr>
      <vt:lpstr>以后和我的交集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CS102A: Introduction to Computer Programming</dc:title>
  <dc:creator>Zhang Fengwei</dc:creator>
  <cp:lastModifiedBy>Fengwei Zhang</cp:lastModifiedBy>
  <cp:revision>46</cp:revision>
  <dcterms:created xsi:type="dcterms:W3CDTF">2020-02-03T09:04:45Z</dcterms:created>
  <dcterms:modified xsi:type="dcterms:W3CDTF">2024-12-23T07:15:35Z</dcterms:modified>
</cp:coreProperties>
</file>

<file path=docProps/thumbnail.jpeg>
</file>